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59F68-A8B6-4D0C-8B15-0BAB9B867C9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1EC44-E1BA-40F8-8CBB-421C86B082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1EC44-E1BA-40F8-8CBB-421C86B0822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1EC44-E1BA-40F8-8CBB-421C86B0822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24C0-FE40-40A9-A86E-33163B42A34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DD075-C702-4FC5-AC2A-5E4EE7797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oo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Lance Sitko,  2</a:t>
            </a:r>
            <a:r>
              <a:rPr lang="en-US" baseline="30000" dirty="0" smtClean="0"/>
              <a:t>nd</a:t>
            </a:r>
            <a:r>
              <a:rPr lang="en-US" dirty="0" smtClean="0"/>
              <a:t> hour, </a:t>
            </a:r>
            <a:r>
              <a:rPr lang="en-US" dirty="0" smtClean="0"/>
              <a:t>2/7/14, Computer Tech</a:t>
            </a:r>
            <a:endParaRPr lang="en-US" dirty="0"/>
          </a:p>
        </p:txBody>
      </p:sp>
      <p:pic>
        <p:nvPicPr>
          <p:cNvPr id="4" name="Picture 3" descr="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219200"/>
            <a:ext cx="2181225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Works Cited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ooh</a:t>
            </a:r>
            <a:r>
              <a:rPr lang="en-US" dirty="0" smtClean="0"/>
              <a:t>                   </a:t>
            </a:r>
            <a:endParaRPr lang="en-US" dirty="0"/>
          </a:p>
        </p:txBody>
      </p:sp>
      <p:pic>
        <p:nvPicPr>
          <p:cNvPr id="4" name="Picture 3" descr="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5175" y="2524125"/>
            <a:ext cx="25336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n-US" i="1" dirty="0" smtClean="0"/>
              <a:t>Choose a job you love, and you will never have to work a day in your life.  ~Confucius. </a:t>
            </a:r>
            <a:r>
              <a:rPr lang="en-US" dirty="0" smtClean="0"/>
              <a:t>I agree with this quote. But I will never know if I love being a electrician until I try it out. </a:t>
            </a:r>
            <a:r>
              <a:rPr lang="en-US" dirty="0" smtClean="0">
                <a:latin typeface="+mj-lt"/>
              </a:rPr>
              <a:t>In order to get a better understanding of my career as a cake decorator, I will be researching the nature of the work, working conditions, training, qualifications, advancement, job outlook/employments, earnings, and a related occupation.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876800"/>
            <a:ext cx="2438400" cy="1876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Work (responsibilities)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Read blueprints or technical diagrams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Install and maintain wiring, control, and lighting systems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Inspect </a:t>
            </a:r>
            <a:r>
              <a:rPr lang="en-US" dirty="0" smtClean="0"/>
              <a:t>electrical components, such as transformers and circuit breakers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Identify electrical problems with a variety of testing devices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Repair or replace wiring, equipment, or fixtures using hand tools and power tools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 state and local building regulations based on the National Electric Code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Direct </a:t>
            </a:r>
            <a:r>
              <a:rPr lang="en-US" u="sng" dirty="0" smtClean="0"/>
              <a:t>and train workers to install, maintain, or repair electrical wiring or equipment</a:t>
            </a:r>
          </a:p>
          <a:p>
            <a:endParaRPr lang="en-US" dirty="0"/>
          </a:p>
        </p:txBody>
      </p:sp>
      <p:pic>
        <p:nvPicPr>
          <p:cNvPr id="4" name="Picture 3" descr="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5486400"/>
            <a:ext cx="1704975" cy="12770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Webdings" pitchFamily="18" charset="2"/>
              <a:buChar char=""/>
            </a:pPr>
            <a:r>
              <a:rPr lang="en-US" dirty="0" smtClean="0"/>
              <a:t>cramped spaces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ebdings" pitchFamily="18" charset="2"/>
              <a:buChar char=""/>
            </a:pPr>
            <a:r>
              <a:rPr lang="en-US" dirty="0" smtClean="0"/>
              <a:t>standing and kneeling</a:t>
            </a:r>
          </a:p>
          <a:p>
            <a:pPr>
              <a:buClr>
                <a:schemeClr val="tx2">
                  <a:lumMod val="75000"/>
                </a:schemeClr>
              </a:buClr>
              <a:buFont typeface="Webdings" pitchFamily="18" charset="2"/>
              <a:buChar char=""/>
            </a:pPr>
            <a:r>
              <a:rPr lang="en-US" dirty="0" smtClean="0"/>
              <a:t>indoors and outdoors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ebdings" pitchFamily="18" charset="2"/>
              <a:buChar char=""/>
            </a:pPr>
            <a:r>
              <a:rPr lang="en-US" dirty="0" smtClean="0"/>
              <a:t>higher rate of injuries and illnesses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ebdings" pitchFamily="18" charset="2"/>
              <a:buChar char="â"/>
            </a:pPr>
            <a:r>
              <a:rPr lang="en-US" dirty="0" smtClean="0"/>
              <a:t>work full time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ebdings" pitchFamily="18" charset="2"/>
              <a:buChar char="â"/>
            </a:pPr>
            <a:r>
              <a:rPr lang="en-US" dirty="0" smtClean="0"/>
              <a:t>Mental</a:t>
            </a:r>
          </a:p>
          <a:p>
            <a:endParaRPr lang="en-US" dirty="0"/>
          </a:p>
        </p:txBody>
      </p:sp>
      <p:pic>
        <p:nvPicPr>
          <p:cNvPr id="4" name="Picture 3" descr="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4343400"/>
            <a:ext cx="2762250" cy="1657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Training, Qualifications, Advancement (Education)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4">
                  <a:lumMod val="40000"/>
                  <a:lumOff val="60000"/>
                </a:schemeClr>
              </a:buClr>
              <a:buFont typeface="Webdings" pitchFamily="18" charset="2"/>
              <a:buChar char=""/>
            </a:pPr>
            <a:r>
              <a:rPr lang="en-US" dirty="0" smtClean="0"/>
              <a:t>High school diploma.</a:t>
            </a: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Font typeface="Webdings" pitchFamily="18" charset="2"/>
              <a:buChar char=""/>
            </a:pPr>
            <a:r>
              <a:rPr lang="en-US" dirty="0" smtClean="0"/>
              <a:t>18 years old.</a:t>
            </a: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Font typeface="Webdings" pitchFamily="18" charset="2"/>
              <a:buChar char=""/>
            </a:pPr>
            <a:r>
              <a:rPr lang="en-US" dirty="0" smtClean="0"/>
              <a:t>Algebra</a:t>
            </a: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Font typeface="Webdings" pitchFamily="18" charset="2"/>
              <a:buChar char=""/>
            </a:pPr>
            <a:r>
              <a:rPr lang="en-US" dirty="0" smtClean="0"/>
              <a:t>4-5 year apprenticeship</a:t>
            </a: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Font typeface="Webdings" pitchFamily="18" charset="2"/>
              <a:buChar char=""/>
            </a:pPr>
            <a:r>
              <a:rPr lang="en-US" dirty="0" smtClean="0"/>
              <a:t>Class needed in Lake Shore: Building Renovation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905000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Employment grow 20 percent from 2012 to 2022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Location where I want to work: Nevada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Where: indoors</a:t>
            </a:r>
            <a:endParaRPr lang="en-US" dirty="0"/>
          </a:p>
        </p:txBody>
      </p:sp>
      <p:pic>
        <p:nvPicPr>
          <p:cNvPr id="4" name="Picture 3" descr="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8862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wage: $49,840</a:t>
            </a:r>
          </a:p>
          <a:p>
            <a:r>
              <a:rPr lang="en-US" dirty="0" smtClean="0"/>
              <a:t>Own a 2-story house: +</a:t>
            </a:r>
          </a:p>
          <a:p>
            <a:r>
              <a:rPr lang="en-US" dirty="0" smtClean="0"/>
              <a:t>Own a company: -</a:t>
            </a:r>
          </a:p>
          <a:p>
            <a:r>
              <a:rPr lang="en-US" dirty="0" smtClean="0"/>
              <a:t>Own a fancy lock: -</a:t>
            </a:r>
          </a:p>
          <a:p>
            <a:endParaRPr lang="en-US" dirty="0"/>
          </a:p>
        </p:txBody>
      </p:sp>
      <p:pic>
        <p:nvPicPr>
          <p:cNvPr id="4" name="Picture 3" descr="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276600"/>
            <a:ext cx="239077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8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Review production schedules, engineering specifications, process flows, and other information to understand methods and activities in manufacturing and services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Figure out how to manufacture parts or products, or deliver services, with maximum efficiency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Develop management control systems to make financial planning and cost analysis more efficient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Enact quality control procedures to resolve production problems or minimize costs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Work with customers and management to develop standards for design and production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Design control systems to coordinate activities and production planning to ensure that products meet quality standards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Confer with clients about product specifications, vendors about purchases, management personnel about manufacturing capabilities, and staff about the status of projects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Where: Anywhere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Why: I want a high paying job.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r>
              <a:rPr lang="en-US" dirty="0" smtClean="0"/>
              <a:t>Pay: $78,860 per year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  <a:buFont typeface="Wingdings" pitchFamily="2" charset="2"/>
              <a:buChar char=""/>
            </a:pPr>
            <a:endParaRPr lang="en-US" dirty="0"/>
          </a:p>
        </p:txBody>
      </p:sp>
      <p:pic>
        <p:nvPicPr>
          <p:cNvPr id="4" name="Picture 3" descr="manufac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953000"/>
            <a:ext cx="2619375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After researching about being a electrician, I am not very interested in this career anymore. Low pay, bad work environment and full time. I am interested in being a manufacturer though. They get high pay and the most important thing in life is food. So I need money to get food so survive.</a:t>
            </a:r>
            <a:endParaRPr lang="en-US" dirty="0"/>
          </a:p>
        </p:txBody>
      </p:sp>
      <p:pic>
        <p:nvPicPr>
          <p:cNvPr id="4" name="Picture 3" descr="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800600"/>
            <a:ext cx="2514600" cy="1819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404</Words>
  <Application>Microsoft Office PowerPoint</Application>
  <PresentationFormat>On-screen Show (4:3)</PresentationFormat>
  <Paragraphs>53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Electrician </vt:lpstr>
      <vt:lpstr>Introduction</vt:lpstr>
      <vt:lpstr>Nature of Work (responsibilities)</vt:lpstr>
      <vt:lpstr>Working Conditions</vt:lpstr>
      <vt:lpstr>Training, Qualifications, Advancement (Education) </vt:lpstr>
      <vt:lpstr>Job Outlook</vt:lpstr>
      <vt:lpstr>Earnings</vt:lpstr>
      <vt:lpstr>Manufacturing</vt:lpstr>
      <vt:lpstr>Conclusion</vt:lpstr>
      <vt:lpstr>Works Cited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Electrician</dc:title>
  <dc:creator>lancesitko</dc:creator>
  <cp:lastModifiedBy>lancesitko</cp:lastModifiedBy>
  <cp:revision>18</cp:revision>
  <dcterms:created xsi:type="dcterms:W3CDTF">2014-02-07T18:18:11Z</dcterms:created>
  <dcterms:modified xsi:type="dcterms:W3CDTF">2014-02-12T18:39:32Z</dcterms:modified>
</cp:coreProperties>
</file>